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6" r:id="rId8"/>
    <p:sldId id="267" r:id="rId9"/>
    <p:sldId id="260" r:id="rId10"/>
    <p:sldId id="265" r:id="rId11"/>
    <p:sldId id="271" r:id="rId12"/>
    <p:sldId id="261" r:id="rId13"/>
    <p:sldId id="270" r:id="rId14"/>
    <p:sldId id="273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pos="7287">
          <p15:clr>
            <a:srgbClr val="A4A3A4"/>
          </p15:clr>
        </p15:guide>
        <p15:guide id="7" pos="3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660"/>
    <a:srgbClr val="FEBF02"/>
    <a:srgbClr val="F3BA45"/>
    <a:srgbClr val="004A89"/>
    <a:srgbClr val="44556D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2" y="348"/>
      </p:cViewPr>
      <p:guideLst>
        <p:guide orient="horz" pos="2160"/>
        <p:guide pos="3840"/>
        <p:guide orient="horz" pos="3974"/>
        <p:guide orient="horz" pos="346"/>
        <p:guide orient="horz" pos="799"/>
        <p:guide pos="7287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42900" y="295275"/>
            <a:ext cx="11506200" cy="6267450"/>
          </a:xfrm>
          <a:prstGeom prst="rect">
            <a:avLst/>
          </a:prstGeom>
          <a:noFill/>
          <a:ln>
            <a:solidFill>
              <a:srgbClr val="3B46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514350" y="0"/>
            <a:ext cx="4102950" cy="3581400"/>
            <a:chOff x="-610884" y="0"/>
            <a:chExt cx="4954284" cy="4324516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9442" y="-9442"/>
              <a:ext cx="4324516" cy="4343400"/>
            </a:xfrm>
            <a:prstGeom prst="triangle">
              <a:avLst>
                <a:gd name="adj" fmla="val 0"/>
              </a:avLst>
            </a:prstGeom>
            <a:solidFill>
              <a:srgbClr val="3B4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2706533">
              <a:off x="713273" y="-615655"/>
              <a:ext cx="450863" cy="3099178"/>
            </a:xfrm>
            <a:custGeom>
              <a:avLst/>
              <a:gdLst>
                <a:gd name="connsiteX0" fmla="*/ 450863 w 450863"/>
                <a:gd name="connsiteY0" fmla="*/ 0 h 3099178"/>
                <a:gd name="connsiteX1" fmla="*/ 450863 w 450863"/>
                <a:gd name="connsiteY1" fmla="*/ 3099178 h 3099178"/>
                <a:gd name="connsiteX2" fmla="*/ 0 w 450863"/>
                <a:gd name="connsiteY2" fmla="*/ 2650025 h 3099178"/>
                <a:gd name="connsiteX3" fmla="*/ 0 w 450863"/>
                <a:gd name="connsiteY3" fmla="*/ 452580 h 309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863" h="3099178">
                  <a:moveTo>
                    <a:pt x="450863" y="0"/>
                  </a:moveTo>
                  <a:lnTo>
                    <a:pt x="450863" y="3099178"/>
                  </a:lnTo>
                  <a:lnTo>
                    <a:pt x="0" y="2650025"/>
                  </a:lnTo>
                  <a:lnTo>
                    <a:pt x="0" y="452580"/>
                  </a:lnTo>
                  <a:close/>
                </a:path>
              </a:pathLst>
            </a:cu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8921496" y="3600450"/>
            <a:ext cx="3716531" cy="3257550"/>
            <a:chOff x="8921496" y="3600450"/>
            <a:chExt cx="3716531" cy="3257550"/>
          </a:xfrm>
        </p:grpSpPr>
        <p:sp>
          <p:nvSpPr>
            <p:cNvPr id="12" name="等腰三角形 11"/>
            <p:cNvSpPr/>
            <p:nvPr/>
          </p:nvSpPr>
          <p:spPr>
            <a:xfrm>
              <a:off x="8921496" y="3600450"/>
              <a:ext cx="3270504" cy="3257550"/>
            </a:xfrm>
            <a:prstGeom prst="triangle">
              <a:avLst>
                <a:gd name="adj" fmla="val 100000"/>
              </a:avLst>
            </a:prstGeom>
            <a:solidFill>
              <a:srgbClr val="3B4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2706533">
              <a:off x="11275249" y="4817318"/>
              <a:ext cx="235184" cy="2490372"/>
            </a:xfrm>
            <a:custGeom>
              <a:avLst/>
              <a:gdLst>
                <a:gd name="connsiteX0" fmla="*/ 0 w 235184"/>
                <a:gd name="connsiteY0" fmla="*/ 0 h 2490372"/>
                <a:gd name="connsiteX1" fmla="*/ 235184 w 235184"/>
                <a:gd name="connsiteY1" fmla="*/ 234292 h 2490372"/>
                <a:gd name="connsiteX2" fmla="*/ 235184 w 235184"/>
                <a:gd name="connsiteY2" fmla="*/ 2254292 h 2490372"/>
                <a:gd name="connsiteX3" fmla="*/ 0 w 235184"/>
                <a:gd name="connsiteY3" fmla="*/ 2490372 h 24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184" h="2490372">
                  <a:moveTo>
                    <a:pt x="0" y="0"/>
                  </a:moveTo>
                  <a:lnTo>
                    <a:pt x="235184" y="234292"/>
                  </a:lnTo>
                  <a:lnTo>
                    <a:pt x="235184" y="2254292"/>
                  </a:lnTo>
                  <a:lnTo>
                    <a:pt x="0" y="2490372"/>
                  </a:lnTo>
                  <a:close/>
                </a:path>
              </a:pathLst>
            </a:cu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23372" y="148772"/>
            <a:ext cx="11945257" cy="6560457"/>
          </a:xfrm>
          <a:prstGeom prst="rect">
            <a:avLst/>
          </a:prstGeom>
          <a:noFill/>
          <a:ln>
            <a:solidFill>
              <a:srgbClr val="3B46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83105" y="1698112"/>
            <a:ext cx="8225790" cy="3461776"/>
            <a:chOff x="1983105" y="1970255"/>
            <a:chExt cx="8225790" cy="3461776"/>
          </a:xfrm>
        </p:grpSpPr>
        <p:sp>
          <p:nvSpPr>
            <p:cNvPr id="18" name="矩形 17"/>
            <p:cNvSpPr/>
            <p:nvPr/>
          </p:nvSpPr>
          <p:spPr>
            <a:xfrm>
              <a:off x="2555095" y="3096055"/>
              <a:ext cx="7081810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spc="300" dirty="0">
                  <a:solidFill>
                    <a:srgbClr val="3B4660"/>
                  </a:solidFill>
                  <a:cs typeface="+mn-ea"/>
                  <a:sym typeface="+mn-lt"/>
                </a:rPr>
                <a:t>Resume of Postgraduate Reexamination </a:t>
              </a:r>
              <a:endParaRPr lang="zh-CN" altLang="en-US" sz="2400" i="1" spc="300" dirty="0">
                <a:solidFill>
                  <a:srgbClr val="3B4660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83105" y="1970255"/>
              <a:ext cx="8225790" cy="101566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3B4660"/>
                  </a:solidFill>
                  <a:cs typeface="+mn-ea"/>
                  <a:sym typeface="+mn-lt"/>
                </a:rPr>
                <a:t>研究生复试面试简历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2838162" y="3813934"/>
              <a:ext cx="6515676" cy="0"/>
            </a:xfrm>
            <a:prstGeom prst="line">
              <a:avLst/>
            </a:prstGeom>
            <a:ln>
              <a:solidFill>
                <a:srgbClr val="3B46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4005542" y="5015383"/>
              <a:ext cx="4180916" cy="416648"/>
              <a:chOff x="3860400" y="4907713"/>
              <a:chExt cx="4180916" cy="416648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3860400" y="4907713"/>
                <a:ext cx="4180916" cy="416648"/>
              </a:xfrm>
              <a:prstGeom prst="roundRect">
                <a:avLst>
                  <a:gd name="adj" fmla="val 50000"/>
                </a:avLst>
              </a:prstGeom>
              <a:solidFill>
                <a:srgbClr val="FEBF0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035031" y="4946760"/>
                <a:ext cx="38316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学生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      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指导老师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2166257" y="4056786"/>
              <a:ext cx="7859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urna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887" y="1678249"/>
            <a:ext cx="10944225" cy="1750751"/>
          </a:xfrm>
          <a:prstGeom prst="rect">
            <a:avLst/>
          </a:prstGeom>
          <a:solidFill>
            <a:srgbClr val="3B4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72942" y="1994205"/>
            <a:ext cx="9246116" cy="1157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您的内容打在这里，或者在此框中选择粘贴，并选择只保留文字。并选择只保留文字。在此框中选择粘贴，并选择只保留文字。您的内容打在这里，或者在此框中选择粘贴，并选择只保留文字。并选择只保留文字。在此框中选择粘贴，并选择只保留文字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752474" y="4281207"/>
            <a:ext cx="5067753" cy="1582213"/>
            <a:chOff x="1028247" y="4070578"/>
            <a:chExt cx="5067753" cy="1582213"/>
          </a:xfrm>
        </p:grpSpPr>
        <p:grpSp>
          <p:nvGrpSpPr>
            <p:cNvPr id="10" name="组合 9"/>
            <p:cNvGrpSpPr/>
            <p:nvPr/>
          </p:nvGrpSpPr>
          <p:grpSpPr>
            <a:xfrm>
              <a:off x="2060513" y="4070578"/>
              <a:ext cx="4035487" cy="1582213"/>
              <a:chOff x="6641080" y="4795653"/>
              <a:chExt cx="4035487" cy="158221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641080" y="479565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641080" y="5221459"/>
                <a:ext cx="4035487" cy="11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您的内容打在这里，或者在此框中选择粘贴，并选择只保留文字。并选择只保留文字。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28247" y="4432379"/>
              <a:ext cx="858611" cy="858611"/>
              <a:chOff x="1166131" y="4363810"/>
              <a:chExt cx="858611" cy="85861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166131" y="4363810"/>
                <a:ext cx="858611" cy="858611"/>
              </a:xfrm>
              <a:prstGeom prst="ellipse">
                <a:avLst/>
              </a:prstGeom>
              <a:solidFill>
                <a:srgbClr val="FEB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9" name="图片 15" descr="nav-list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88" y="4498067"/>
                <a:ext cx="590096" cy="590096"/>
              </a:xfrm>
              <a:prstGeom prst="rect">
                <a:avLst/>
              </a:prstGeom>
            </p:spPr>
          </p:pic>
        </p:grpSp>
      </p:grpSp>
      <p:grpSp>
        <p:nvGrpSpPr>
          <p:cNvPr id="23" name="组合 22"/>
          <p:cNvGrpSpPr/>
          <p:nvPr/>
        </p:nvGrpSpPr>
        <p:grpSpPr>
          <a:xfrm>
            <a:off x="6384019" y="4281207"/>
            <a:ext cx="5067753" cy="1582213"/>
            <a:chOff x="1028247" y="5914231"/>
            <a:chExt cx="5067753" cy="1582213"/>
          </a:xfrm>
        </p:grpSpPr>
        <p:grpSp>
          <p:nvGrpSpPr>
            <p:cNvPr id="18" name="组合 17"/>
            <p:cNvGrpSpPr/>
            <p:nvPr/>
          </p:nvGrpSpPr>
          <p:grpSpPr>
            <a:xfrm>
              <a:off x="1028247" y="6276032"/>
              <a:ext cx="858611" cy="858611"/>
              <a:chOff x="1129845" y="5907313"/>
              <a:chExt cx="858611" cy="858611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129845" y="5907313"/>
                <a:ext cx="858611" cy="858611"/>
              </a:xfrm>
              <a:prstGeom prst="ellipse">
                <a:avLst/>
              </a:prstGeom>
              <a:solidFill>
                <a:srgbClr val="FEB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6" name="图片 14" descr="integral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1263950" y="6041418"/>
                <a:ext cx="590400" cy="590400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2060513" y="5914231"/>
              <a:ext cx="4035487" cy="1582213"/>
              <a:chOff x="6641080" y="4795653"/>
              <a:chExt cx="4035487" cy="158221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641080" y="479565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641080" y="5221459"/>
                <a:ext cx="4035487" cy="11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您的内容打在这里，或者在此框中选择粘贴，并选择只保留文字。并选择只保留文字。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35429" y="424770"/>
            <a:ext cx="2938193" cy="720531"/>
            <a:chOff x="435429" y="453798"/>
            <a:chExt cx="2938193" cy="720531"/>
          </a:xfrm>
        </p:grpSpPr>
        <p:grpSp>
          <p:nvGrpSpPr>
            <p:cNvPr id="25" name="组合 24"/>
            <p:cNvGrpSpPr/>
            <p:nvPr/>
          </p:nvGrpSpPr>
          <p:grpSpPr>
            <a:xfrm>
              <a:off x="667432" y="453798"/>
              <a:ext cx="2706190" cy="720531"/>
              <a:chOff x="623888" y="547007"/>
              <a:chExt cx="2706190" cy="720531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校园经历介绍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23888" y="1021317"/>
                <a:ext cx="27061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Campus Activity Experience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3888" y="1897534"/>
            <a:ext cx="10944225" cy="3891832"/>
            <a:chOff x="623888" y="1897534"/>
            <a:chExt cx="10944225" cy="389183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23888" y="3846286"/>
              <a:ext cx="10944225" cy="0"/>
            </a:xfrm>
            <a:prstGeom prst="line">
              <a:avLst/>
            </a:prstGeom>
            <a:ln w="15875">
              <a:solidFill>
                <a:srgbClr val="3B46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圆形  8"/>
            <p:cNvSpPr>
              <a:spLocks noChangeArrowheads="1"/>
            </p:cNvSpPr>
            <p:nvPr/>
          </p:nvSpPr>
          <p:spPr bwMode="auto">
            <a:xfrm>
              <a:off x="2006750" y="3709459"/>
              <a:ext cx="239184" cy="237067"/>
            </a:xfrm>
            <a:prstGeom prst="ellipse">
              <a:avLst/>
            </a:prstGeom>
            <a:solidFill>
              <a:srgbClr val="FEBF02"/>
            </a:solidFill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3A4557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19"/>
            <p:cNvSpPr>
              <a:spLocks noChangeArrowheads="1"/>
            </p:cNvSpPr>
            <p:nvPr/>
          </p:nvSpPr>
          <p:spPr bwMode="auto">
            <a:xfrm>
              <a:off x="1133700" y="3304835"/>
              <a:ext cx="1985284" cy="33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3B4660"/>
                  </a:solidFill>
                  <a:cs typeface="+mn-ea"/>
                  <a:sym typeface="+mn-lt"/>
                </a:rPr>
                <a:t>20XX.9--20XX.6</a:t>
              </a:r>
              <a:endParaRPr lang="zh-CN" altLang="en-US" sz="2000" b="1" i="1" dirty="0">
                <a:solidFill>
                  <a:srgbClr val="3B4660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7200" y="2343646"/>
              <a:ext cx="658284" cy="658283"/>
              <a:chOff x="1638303" y="2280709"/>
              <a:chExt cx="658284" cy="658283"/>
            </a:xfrm>
          </p:grpSpPr>
          <p:sp>
            <p:nvSpPr>
              <p:cNvPr id="26" name="圆形 9"/>
              <p:cNvSpPr>
                <a:spLocks noChangeArrowheads="1"/>
              </p:cNvSpPr>
              <p:nvPr/>
            </p:nvSpPr>
            <p:spPr bwMode="auto">
              <a:xfrm>
                <a:off x="1638303" y="2280709"/>
                <a:ext cx="658284" cy="658283"/>
              </a:xfrm>
              <a:prstGeom prst="ellipse">
                <a:avLst/>
              </a:prstGeom>
              <a:solidFill>
                <a:srgbClr val="FEBF02"/>
              </a:solidFill>
              <a:ln>
                <a:noFill/>
              </a:ln>
            </p:spPr>
            <p:txBody>
              <a:bodyPr/>
              <a:lstStyle/>
              <a:p>
                <a:pPr defTabSz="1219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3A4557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27" name="图片 7" descr="double-arro-right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733445" y="2375850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907992" y="4156302"/>
              <a:ext cx="2436701" cy="1633064"/>
              <a:chOff x="693848" y="4198938"/>
              <a:chExt cx="2436701" cy="163306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204312" y="4198938"/>
                <a:ext cx="1415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校园经历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93848" y="4675595"/>
                <a:ext cx="2436701" cy="11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chemeClr val="tx2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algn="ctr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  <a:cs typeface="+mn-ea"/>
                    <a:sym typeface="+mn-lt"/>
                  </a:rPr>
                  <a:t>您的内容打在这里，或者在此框中选择粘贴并选择只保留文字</a:t>
                </a:r>
              </a:p>
            </p:txBody>
          </p:sp>
        </p:grpSp>
        <p:sp>
          <p:nvSpPr>
            <p:cNvPr id="8" name="圆形  10"/>
            <p:cNvSpPr>
              <a:spLocks noChangeArrowheads="1"/>
            </p:cNvSpPr>
            <p:nvPr/>
          </p:nvSpPr>
          <p:spPr bwMode="auto">
            <a:xfrm>
              <a:off x="5977467" y="3709459"/>
              <a:ext cx="237067" cy="237067"/>
            </a:xfrm>
            <a:prstGeom prst="ellipse">
              <a:avLst/>
            </a:prstGeom>
            <a:solidFill>
              <a:srgbClr val="FEBF02"/>
            </a:solidFill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3A4557"/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767917" y="4658861"/>
              <a:ext cx="656167" cy="658284"/>
              <a:chOff x="4329362" y="4763561"/>
              <a:chExt cx="656167" cy="658284"/>
            </a:xfrm>
          </p:grpSpPr>
          <p:sp>
            <p:nvSpPr>
              <p:cNvPr id="22" name="圆形 11"/>
              <p:cNvSpPr>
                <a:spLocks noChangeArrowheads="1"/>
              </p:cNvSpPr>
              <p:nvPr/>
            </p:nvSpPr>
            <p:spPr bwMode="auto">
              <a:xfrm>
                <a:off x="4329362" y="4763561"/>
                <a:ext cx="656167" cy="658284"/>
              </a:xfrm>
              <a:prstGeom prst="ellipse">
                <a:avLst/>
              </a:prstGeom>
              <a:solidFill>
                <a:srgbClr val="FEBF02"/>
              </a:solidFill>
              <a:ln>
                <a:noFill/>
              </a:ln>
            </p:spPr>
            <p:txBody>
              <a:bodyPr/>
              <a:lstStyle/>
              <a:p>
                <a:pPr defTabSz="1219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rgbClr val="3A4557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23" name="图片 7" descr="double-arro-right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423445" y="4858703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10" name="文本框 19"/>
            <p:cNvSpPr>
              <a:spLocks noChangeArrowheads="1"/>
            </p:cNvSpPr>
            <p:nvPr/>
          </p:nvSpPr>
          <p:spPr bwMode="auto">
            <a:xfrm>
              <a:off x="5103358" y="4052323"/>
              <a:ext cx="1985284" cy="33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3B4660"/>
                  </a:solidFill>
                  <a:cs typeface="+mn-ea"/>
                  <a:sym typeface="+mn-lt"/>
                </a:rPr>
                <a:t>20XX.9--20XX.6</a:t>
              </a:r>
              <a:endParaRPr lang="zh-CN" altLang="en-US" sz="2000" b="1" i="1" dirty="0">
                <a:solidFill>
                  <a:srgbClr val="3B4660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77650" y="1897534"/>
              <a:ext cx="2436701" cy="1633064"/>
              <a:chOff x="693848" y="4198938"/>
              <a:chExt cx="2436701" cy="1633064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204312" y="4198938"/>
                <a:ext cx="1415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校园经历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93848" y="4675595"/>
                <a:ext cx="2436701" cy="11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chemeClr val="tx2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algn="ctr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  <a:cs typeface="+mn-ea"/>
                    <a:sym typeface="+mn-lt"/>
                  </a:rPr>
                  <a:t>您的内容打在这里，或者在此框中选择粘贴并选择只保留文字</a:t>
                </a:r>
              </a:p>
            </p:txBody>
          </p:sp>
        </p:grpSp>
        <p:sp>
          <p:nvSpPr>
            <p:cNvPr id="12" name="圆形 12"/>
            <p:cNvSpPr>
              <a:spLocks noChangeArrowheads="1"/>
            </p:cNvSpPr>
            <p:nvPr/>
          </p:nvSpPr>
          <p:spPr bwMode="auto">
            <a:xfrm>
              <a:off x="9947125" y="3723973"/>
              <a:ext cx="237067" cy="237067"/>
            </a:xfrm>
            <a:prstGeom prst="ellipse">
              <a:avLst/>
            </a:prstGeom>
            <a:solidFill>
              <a:srgbClr val="FEBF02"/>
            </a:solidFill>
            <a:ln w="12700">
              <a:solidFill>
                <a:schemeClr val="bg1"/>
              </a:solidFill>
              <a:round/>
            </a:ln>
          </p:spPr>
          <p:txBody>
            <a:bodyPr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3A4557"/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737575" y="2358160"/>
              <a:ext cx="656167" cy="658283"/>
              <a:chOff x="7196982" y="2280709"/>
              <a:chExt cx="656167" cy="658283"/>
            </a:xfrm>
          </p:grpSpPr>
          <p:sp>
            <p:nvSpPr>
              <p:cNvPr id="18" name="圆形 13"/>
              <p:cNvSpPr>
                <a:spLocks noChangeArrowheads="1"/>
              </p:cNvSpPr>
              <p:nvPr/>
            </p:nvSpPr>
            <p:spPr bwMode="auto">
              <a:xfrm>
                <a:off x="7196982" y="2280709"/>
                <a:ext cx="656167" cy="658283"/>
              </a:xfrm>
              <a:prstGeom prst="ellipse">
                <a:avLst/>
              </a:prstGeom>
              <a:solidFill>
                <a:srgbClr val="FEBF02"/>
              </a:solidFill>
              <a:ln>
                <a:noFill/>
              </a:ln>
            </p:spPr>
            <p:txBody>
              <a:bodyPr/>
              <a:lstStyle/>
              <a:p>
                <a:pPr defTabSz="1219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>
                  <a:solidFill>
                    <a:srgbClr val="3A4557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9" name="图片 7" descr="double-arro-right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291065" y="2375850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14" name="文本框 19"/>
            <p:cNvSpPr>
              <a:spLocks noChangeArrowheads="1"/>
            </p:cNvSpPr>
            <p:nvPr/>
          </p:nvSpPr>
          <p:spPr bwMode="auto">
            <a:xfrm>
              <a:off x="9073016" y="3319349"/>
              <a:ext cx="1985284" cy="33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92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i="1" dirty="0">
                  <a:solidFill>
                    <a:srgbClr val="3B4660"/>
                  </a:solidFill>
                  <a:cs typeface="+mn-ea"/>
                  <a:sym typeface="+mn-lt"/>
                </a:rPr>
                <a:t>20XX.9--20XX.6</a:t>
              </a:r>
              <a:endParaRPr lang="zh-CN" altLang="en-US" sz="2000" b="1" i="1" dirty="0">
                <a:solidFill>
                  <a:srgbClr val="3B4660"/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847308" y="4156302"/>
              <a:ext cx="2436701" cy="1633064"/>
              <a:chOff x="693848" y="4198938"/>
              <a:chExt cx="2436701" cy="163306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204312" y="4198938"/>
                <a:ext cx="1415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校园经历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93848" y="4675595"/>
                <a:ext cx="2436701" cy="115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lvl="0">
                  <a:lnSpc>
                    <a:spcPct val="150000"/>
                  </a:lnSpc>
                  <a:defRPr sz="1100" spc="100">
                    <a:solidFill>
                      <a:schemeClr val="tx2"/>
                    </a:solidFill>
                    <a:ea typeface="苹方 常规" panose="020B0300000000000000" pitchFamily="34" charset="-122"/>
                  </a:defRPr>
                </a:lvl1pPr>
              </a:lstStyle>
              <a:p>
                <a:pPr algn="ctr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  <a:cs typeface="+mn-ea"/>
                    <a:sym typeface="+mn-lt"/>
                  </a:rPr>
                  <a:t>您的内容打在这里，或者在此框中选择粘贴并选择只保留文字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435429" y="424770"/>
            <a:ext cx="2938193" cy="720531"/>
            <a:chOff x="435429" y="453798"/>
            <a:chExt cx="2938193" cy="720531"/>
          </a:xfrm>
        </p:grpSpPr>
        <p:grpSp>
          <p:nvGrpSpPr>
            <p:cNvPr id="31" name="组合 30"/>
            <p:cNvGrpSpPr/>
            <p:nvPr/>
          </p:nvGrpSpPr>
          <p:grpSpPr>
            <a:xfrm>
              <a:off x="667432" y="453798"/>
              <a:ext cx="2706190" cy="720531"/>
              <a:chOff x="623888" y="547007"/>
              <a:chExt cx="2706190" cy="720531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校园经历介绍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23888" y="1021317"/>
                <a:ext cx="27061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Campus Activity Experience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926175" y="1851822"/>
            <a:ext cx="4339651" cy="3154356"/>
            <a:chOff x="3696885" y="1919851"/>
            <a:chExt cx="4339651" cy="3154356"/>
          </a:xfrm>
        </p:grpSpPr>
        <p:sp>
          <p:nvSpPr>
            <p:cNvPr id="4" name="文本框 3"/>
            <p:cNvSpPr txBox="1"/>
            <p:nvPr/>
          </p:nvSpPr>
          <p:spPr>
            <a:xfrm>
              <a:off x="5182869" y="1919851"/>
              <a:ext cx="136768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i="1" dirty="0">
                  <a:solidFill>
                    <a:srgbClr val="FEBF02"/>
                  </a:solidFill>
                  <a:cs typeface="+mn-ea"/>
                  <a:sym typeface="+mn-lt"/>
                </a:rPr>
                <a:t>04</a:t>
              </a:r>
              <a:endParaRPr lang="zh-CN" altLang="en-US" sz="8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696885" y="3487056"/>
              <a:ext cx="43396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3B4660"/>
                  </a:solidFill>
                  <a:cs typeface="+mn-ea"/>
                  <a:sym typeface="+mn-lt"/>
                </a:rPr>
                <a:t>社会实践经历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149926" y="4525760"/>
              <a:ext cx="3433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Social Practice Experience</a:t>
              </a:r>
              <a:endParaRPr lang="zh-CN" altLang="en-US" sz="1600" i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18367" y="5074207"/>
              <a:ext cx="696686" cy="0"/>
            </a:xfrm>
            <a:prstGeom prst="line">
              <a:avLst/>
            </a:prstGeom>
            <a:ln>
              <a:solidFill>
                <a:srgbClr val="FEB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753075" y="1585452"/>
            <a:ext cx="10815038" cy="4723273"/>
            <a:chOff x="753075" y="1585452"/>
            <a:chExt cx="10815038" cy="4723273"/>
          </a:xfrm>
        </p:grpSpPr>
        <p:sp>
          <p:nvSpPr>
            <p:cNvPr id="7" name="矩形 6"/>
            <p:cNvSpPr/>
            <p:nvPr/>
          </p:nvSpPr>
          <p:spPr>
            <a:xfrm>
              <a:off x="8179213" y="1585452"/>
              <a:ext cx="3388900" cy="472327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53075" y="1953901"/>
              <a:ext cx="6796168" cy="3986374"/>
              <a:chOff x="753075" y="1888283"/>
              <a:chExt cx="6796168" cy="398637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53075" y="1888283"/>
                <a:ext cx="6796168" cy="1540717"/>
                <a:chOff x="557132" y="3429000"/>
                <a:chExt cx="6796168" cy="1540717"/>
              </a:xfrm>
            </p:grpSpPr>
            <p:sp>
              <p:nvSpPr>
                <p:cNvPr id="9" name="圆角矩形 5"/>
                <p:cNvSpPr/>
                <p:nvPr/>
              </p:nvSpPr>
              <p:spPr>
                <a:xfrm>
                  <a:off x="557132" y="3715128"/>
                  <a:ext cx="2260312" cy="599577"/>
                </a:xfrm>
                <a:prstGeom prst="rect">
                  <a:avLst/>
                </a:prstGeom>
                <a:solidFill>
                  <a:srgbClr val="3B466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工作职位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0" name="组合 9"/>
                <p:cNvGrpSpPr/>
                <p:nvPr/>
              </p:nvGrpSpPr>
              <p:grpSpPr>
                <a:xfrm>
                  <a:off x="3174516" y="3429000"/>
                  <a:ext cx="4178784" cy="1540717"/>
                  <a:chOff x="3397818" y="1336439"/>
                  <a:chExt cx="4178784" cy="1540717"/>
                </a:xfrm>
              </p:grpSpPr>
              <p:sp>
                <p:nvSpPr>
                  <p:cNvPr id="11" name="矩形 10"/>
                  <p:cNvSpPr/>
                  <p:nvPr/>
                </p:nvSpPr>
                <p:spPr>
                  <a:xfrm>
                    <a:off x="3397818" y="1720749"/>
                    <a:ext cx="4178784" cy="115640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您的内容打在这里，或者在此框中选择粘贴并选择只保留文字。在此框中选择粘贴并选择只保留文字。</a:t>
                    </a:r>
                  </a:p>
                </p:txBody>
              </p:sp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3397818" y="1336439"/>
                    <a:ext cx="224484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>
                        <a:solidFill>
                          <a:srgbClr val="3B4660"/>
                        </a:solidFill>
                        <a:cs typeface="+mn-ea"/>
                        <a:sym typeface="+mn-lt"/>
                      </a:rPr>
                      <a:t>20XX.6 -- 20XX.9</a:t>
                    </a:r>
                    <a:endParaRPr lang="zh-CN" altLang="en-US" sz="2000" b="1" i="1" dirty="0">
                      <a:solidFill>
                        <a:srgbClr val="3B4660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8" name="组合 17"/>
              <p:cNvGrpSpPr/>
              <p:nvPr/>
            </p:nvGrpSpPr>
            <p:grpSpPr>
              <a:xfrm>
                <a:off x="753075" y="4333940"/>
                <a:ext cx="6796168" cy="1540717"/>
                <a:chOff x="557132" y="3429000"/>
                <a:chExt cx="6796168" cy="1540717"/>
              </a:xfrm>
            </p:grpSpPr>
            <p:sp>
              <p:nvSpPr>
                <p:cNvPr id="19" name="圆角矩形 5"/>
                <p:cNvSpPr/>
                <p:nvPr/>
              </p:nvSpPr>
              <p:spPr>
                <a:xfrm>
                  <a:off x="557132" y="3715128"/>
                  <a:ext cx="2260312" cy="599577"/>
                </a:xfrm>
                <a:prstGeom prst="rect">
                  <a:avLst/>
                </a:prstGeom>
                <a:solidFill>
                  <a:srgbClr val="FEBF02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工作职位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20" name="组合 19"/>
                <p:cNvGrpSpPr/>
                <p:nvPr/>
              </p:nvGrpSpPr>
              <p:grpSpPr>
                <a:xfrm>
                  <a:off x="3174516" y="3429000"/>
                  <a:ext cx="4178784" cy="1540717"/>
                  <a:chOff x="3397818" y="1336439"/>
                  <a:chExt cx="4178784" cy="1540717"/>
                </a:xfrm>
              </p:grpSpPr>
              <p:sp>
                <p:nvSpPr>
                  <p:cNvPr id="21" name="矩形 20"/>
                  <p:cNvSpPr/>
                  <p:nvPr/>
                </p:nvSpPr>
                <p:spPr>
                  <a:xfrm>
                    <a:off x="3397818" y="1720749"/>
                    <a:ext cx="4178784" cy="115640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您的内容打在这里，或者在此框中选择粘贴并选择只保留文字。在此框中选择粘贴并选择只保留文字。</a:t>
                    </a:r>
                  </a:p>
                </p:txBody>
              </p:sp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3397818" y="1336439"/>
                    <a:ext cx="224484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>
                        <a:solidFill>
                          <a:srgbClr val="3B4660"/>
                        </a:solidFill>
                        <a:cs typeface="+mn-ea"/>
                        <a:sym typeface="+mn-lt"/>
                      </a:rPr>
                      <a:t>20XX.6 -- 20XX.9</a:t>
                    </a:r>
                    <a:endParaRPr lang="zh-CN" altLang="en-US" sz="2000" b="1" i="1" dirty="0">
                      <a:solidFill>
                        <a:srgbClr val="3B4660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1059544" y="3881470"/>
                <a:ext cx="6154057" cy="0"/>
              </a:xfrm>
              <a:prstGeom prst="line">
                <a:avLst/>
              </a:prstGeom>
              <a:ln>
                <a:solidFill>
                  <a:srgbClr val="FEBF0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435429" y="424770"/>
            <a:ext cx="2835601" cy="720531"/>
            <a:chOff x="435429" y="453798"/>
            <a:chExt cx="2835601" cy="720531"/>
          </a:xfrm>
        </p:grpSpPr>
        <p:grpSp>
          <p:nvGrpSpPr>
            <p:cNvPr id="29" name="组合 28"/>
            <p:cNvGrpSpPr/>
            <p:nvPr/>
          </p:nvGrpSpPr>
          <p:grpSpPr>
            <a:xfrm>
              <a:off x="667432" y="453798"/>
              <a:ext cx="2603598" cy="720531"/>
              <a:chOff x="623888" y="547007"/>
              <a:chExt cx="2603598" cy="720531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社会实践经历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23888" y="1021317"/>
                <a:ext cx="26035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Social Practice Experience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rot="2758124">
            <a:off x="7428416" y="1712668"/>
            <a:ext cx="1671984" cy="1671983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3B46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662" tIns="293662" rIns="293662" bIns="293662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0" kern="1200" dirty="0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 rot="2758124">
            <a:off x="8807299" y="2706915"/>
            <a:ext cx="2287325" cy="2287323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662" tIns="293662" rIns="293662" bIns="293662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0" kern="1200"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/>
        </p:nvSpPr>
        <p:spPr>
          <a:xfrm rot="2758124">
            <a:off x="6133857" y="2964175"/>
            <a:ext cx="1671984" cy="1671983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EBF0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662" tIns="293662" rIns="293662" bIns="293662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0" kern="1200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 rot="2758124">
            <a:off x="7385365" y="4258734"/>
            <a:ext cx="1671984" cy="1671983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3B46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3662" tIns="293662" rIns="293662" bIns="293662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0" kern="120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7400" y="1927717"/>
            <a:ext cx="4610100" cy="3763024"/>
            <a:chOff x="787400" y="1927717"/>
            <a:chExt cx="4610100" cy="3763024"/>
          </a:xfrm>
        </p:grpSpPr>
        <p:grpSp>
          <p:nvGrpSpPr>
            <p:cNvPr id="7" name="组合 6"/>
            <p:cNvGrpSpPr/>
            <p:nvPr/>
          </p:nvGrpSpPr>
          <p:grpSpPr>
            <a:xfrm>
              <a:off x="787400" y="1927717"/>
              <a:ext cx="4610100" cy="867072"/>
              <a:chOff x="6489700" y="1652159"/>
              <a:chExt cx="4610100" cy="867072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203954" y="1652159"/>
                <a:ext cx="3895846" cy="867072"/>
                <a:chOff x="7341748" y="2106690"/>
                <a:chExt cx="3895846" cy="867072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7341748" y="210669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3B4660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7341748" y="2544862"/>
                  <a:ext cx="3895846" cy="4289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通过复制您的文本后，在此框中选择粘贴。</a:t>
                  </a: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3B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87400" y="3375693"/>
              <a:ext cx="4610100" cy="867072"/>
              <a:chOff x="6489700" y="1652159"/>
              <a:chExt cx="4610100" cy="867072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203954" y="1652159"/>
                <a:ext cx="3895846" cy="867072"/>
                <a:chOff x="7341748" y="2106690"/>
                <a:chExt cx="3895846" cy="867072"/>
              </a:xfrm>
            </p:grpSpPr>
            <p:sp>
              <p:nvSpPr>
                <p:cNvPr id="16" name="文本框 15"/>
                <p:cNvSpPr txBox="1"/>
                <p:nvPr/>
              </p:nvSpPr>
              <p:spPr>
                <a:xfrm>
                  <a:off x="7341748" y="210669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3B4660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7341748" y="2544862"/>
                  <a:ext cx="3895846" cy="4289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通过复制您的文本后，在此框中选择粘贴。</a:t>
                  </a:r>
                </a:p>
              </p:txBody>
            </p:sp>
          </p:grpSp>
          <p:sp>
            <p:nvSpPr>
              <p:cNvPr id="15" name="椭圆 14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FEB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87400" y="4823669"/>
              <a:ext cx="4610100" cy="867072"/>
              <a:chOff x="6489700" y="1652159"/>
              <a:chExt cx="4610100" cy="86707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7203954" y="1652159"/>
                <a:ext cx="3895846" cy="867072"/>
                <a:chOff x="7341748" y="2106690"/>
                <a:chExt cx="3895846" cy="867072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7341748" y="2106690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3B4660"/>
                      </a:solidFill>
                      <a:cs typeface="+mn-ea"/>
                      <a:sym typeface="+mn-lt"/>
                    </a:rPr>
                    <a:t>标题内容</a:t>
                  </a: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341748" y="2544862"/>
                  <a:ext cx="3895846" cy="4289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通过复制您的文本后，在此框中选择粘贴。</a:t>
                  </a:r>
                </a:p>
              </p:txBody>
            </p:sp>
          </p:grpSp>
          <p:sp>
            <p:nvSpPr>
              <p:cNvPr id="11" name="椭圆 10"/>
              <p:cNvSpPr/>
              <p:nvPr/>
            </p:nvSpPr>
            <p:spPr>
              <a:xfrm>
                <a:off x="6489700" y="1735689"/>
                <a:ext cx="688854" cy="688854"/>
              </a:xfrm>
              <a:prstGeom prst="ellipse">
                <a:avLst/>
              </a:prstGeom>
              <a:solidFill>
                <a:srgbClr val="3B46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b="1" i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7710410" y="23178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415851" y="35693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67359" y="486389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关键词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35429" y="424770"/>
            <a:ext cx="2835601" cy="720531"/>
            <a:chOff x="435429" y="453798"/>
            <a:chExt cx="2835601" cy="720531"/>
          </a:xfrm>
        </p:grpSpPr>
        <p:grpSp>
          <p:nvGrpSpPr>
            <p:cNvPr id="26" name="组合 25"/>
            <p:cNvGrpSpPr/>
            <p:nvPr/>
          </p:nvGrpSpPr>
          <p:grpSpPr>
            <a:xfrm>
              <a:off x="667432" y="453798"/>
              <a:ext cx="2603598" cy="720531"/>
              <a:chOff x="623888" y="547007"/>
              <a:chExt cx="2603598" cy="72053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社会实践经历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23888" y="1021317"/>
                <a:ext cx="26035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Social Practice Experience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83105" y="1698112"/>
            <a:ext cx="8225790" cy="3461776"/>
            <a:chOff x="1983105" y="1970255"/>
            <a:chExt cx="8225790" cy="3461776"/>
          </a:xfrm>
        </p:grpSpPr>
        <p:sp>
          <p:nvSpPr>
            <p:cNvPr id="18" name="矩形 17"/>
            <p:cNvSpPr/>
            <p:nvPr/>
          </p:nvSpPr>
          <p:spPr>
            <a:xfrm>
              <a:off x="2555095" y="3096055"/>
              <a:ext cx="7081810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spc="300" dirty="0">
                  <a:solidFill>
                    <a:srgbClr val="3B4660"/>
                  </a:solidFill>
                  <a:cs typeface="+mn-ea"/>
                  <a:sym typeface="+mn-lt"/>
                </a:rPr>
                <a:t>Resume of Postgraduate Reexamination </a:t>
              </a:r>
              <a:endParaRPr lang="zh-CN" altLang="en-US" sz="2400" i="1" spc="300" dirty="0">
                <a:solidFill>
                  <a:srgbClr val="3B4660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83105" y="1970255"/>
              <a:ext cx="8225790" cy="101566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3B4660"/>
                  </a:solidFill>
                  <a:cs typeface="+mn-ea"/>
                  <a:sym typeface="+mn-lt"/>
                </a:rPr>
                <a:t>谢谢各位老师观看指导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2838162" y="3813934"/>
              <a:ext cx="6515676" cy="0"/>
            </a:xfrm>
            <a:prstGeom prst="line">
              <a:avLst/>
            </a:prstGeom>
            <a:ln>
              <a:solidFill>
                <a:srgbClr val="3B46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4005542" y="5015383"/>
              <a:ext cx="4180916" cy="416648"/>
              <a:chOff x="3860400" y="4907713"/>
              <a:chExt cx="4180916" cy="416648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3860400" y="4907713"/>
                <a:ext cx="4180916" cy="416648"/>
              </a:xfrm>
              <a:prstGeom prst="roundRect">
                <a:avLst>
                  <a:gd name="adj" fmla="val 50000"/>
                </a:avLst>
              </a:prstGeom>
              <a:solidFill>
                <a:srgbClr val="FEBF0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035031" y="4946760"/>
                <a:ext cx="38316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学生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      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指导老师</a:t>
                </a:r>
                <a:r>
                  <a:rPr lang="zh-CN" altLang="en-US" sz="1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：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2166257" y="4056786"/>
              <a:ext cx="7859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urna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13607" y="2942952"/>
            <a:ext cx="9341475" cy="2657853"/>
            <a:chOff x="1173479" y="2942952"/>
            <a:chExt cx="9341475" cy="2657853"/>
          </a:xfrm>
        </p:grpSpPr>
        <p:sp>
          <p:nvSpPr>
            <p:cNvPr id="8" name="文本框 7"/>
            <p:cNvSpPr txBox="1"/>
            <p:nvPr/>
          </p:nvSpPr>
          <p:spPr>
            <a:xfrm>
              <a:off x="1173479" y="2942952"/>
              <a:ext cx="1072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EBF02"/>
                  </a:solidFill>
                  <a:cs typeface="+mn-ea"/>
                  <a:sym typeface="+mn-lt"/>
                </a:rPr>
                <a:t>01</a:t>
              </a:r>
              <a:endParaRPr lang="zh-CN" altLang="en-US" sz="6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319842" y="3039675"/>
              <a:ext cx="2339102" cy="822217"/>
              <a:chOff x="2664604" y="2754730"/>
              <a:chExt cx="2339102" cy="822217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664604" y="2754730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个人信息介绍</a:t>
                </a:r>
                <a:endParaRPr lang="zh-CN" altLang="en-US" sz="2400" b="1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664604" y="3299948"/>
                <a:ext cx="20018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Basic Information</a:t>
                </a:r>
                <a:endParaRPr lang="zh-CN" altLang="en-US" sz="12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636281" y="3023708"/>
              <a:ext cx="2353786" cy="854150"/>
              <a:chOff x="7770004" y="2265128"/>
              <a:chExt cx="2353786" cy="85415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770004" y="2265128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教育背景介绍</a:t>
                </a:r>
                <a:endParaRPr lang="zh-CN" altLang="en-US" sz="2400" b="1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770004" y="2842279"/>
                <a:ext cx="23537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2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Education experience</a:t>
                </a: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489918" y="2942952"/>
              <a:ext cx="1072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EBF02"/>
                  </a:solidFill>
                  <a:cs typeface="+mn-ea"/>
                  <a:sym typeface="+mn-lt"/>
                </a:rPr>
                <a:t>02</a:t>
              </a:r>
              <a:endParaRPr lang="zh-CN" altLang="en-US" sz="6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319842" y="4684613"/>
              <a:ext cx="2990178" cy="816721"/>
              <a:chOff x="2664604" y="4270987"/>
              <a:chExt cx="2990178" cy="81672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664604" y="427098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校园经历介绍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664604" y="4810709"/>
                <a:ext cx="299017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Campus activity experience</a:t>
                </a: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173479" y="4585142"/>
              <a:ext cx="1072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EBF02"/>
                  </a:solidFill>
                  <a:cs typeface="+mn-ea"/>
                  <a:sym typeface="+mn-lt"/>
                </a:rPr>
                <a:t>03</a:t>
              </a:r>
              <a:endParaRPr lang="zh-CN" altLang="en-US" sz="6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636281" y="4681507"/>
              <a:ext cx="2878673" cy="822932"/>
              <a:chOff x="7770004" y="4178609"/>
              <a:chExt cx="2878673" cy="82293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770004" y="4178609"/>
                <a:ext cx="26925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社会实践经历</a:t>
                </a:r>
                <a:endParaRPr lang="en-US" altLang="zh-CN" sz="2800" b="1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770004" y="4724542"/>
                <a:ext cx="28786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2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Social practice experience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6489918" y="4585142"/>
              <a:ext cx="1072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EBF02"/>
                  </a:solidFill>
                  <a:cs typeface="+mn-ea"/>
                  <a:sym typeface="+mn-lt"/>
                </a:rPr>
                <a:t>04</a:t>
              </a:r>
              <a:endParaRPr lang="zh-CN" altLang="en-US" sz="6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64493" y="970370"/>
            <a:ext cx="3863014" cy="838124"/>
            <a:chOff x="4164493" y="1028426"/>
            <a:chExt cx="3863014" cy="838124"/>
          </a:xfrm>
        </p:grpSpPr>
        <p:grpSp>
          <p:nvGrpSpPr>
            <p:cNvPr id="4" name="组合 3"/>
            <p:cNvGrpSpPr/>
            <p:nvPr/>
          </p:nvGrpSpPr>
          <p:grpSpPr>
            <a:xfrm>
              <a:off x="4164493" y="1028426"/>
              <a:ext cx="3863014" cy="738554"/>
              <a:chOff x="3998287" y="1550940"/>
              <a:chExt cx="3863014" cy="738554"/>
            </a:xfrm>
          </p:grpSpPr>
          <p:sp>
            <p:nvSpPr>
              <p:cNvPr id="5" name="文本框 4"/>
              <p:cNvSpPr txBox="1"/>
              <p:nvPr userDrawn="1"/>
            </p:nvSpPr>
            <p:spPr>
              <a:xfrm>
                <a:off x="5433387" y="1688693"/>
                <a:ext cx="242791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800" b="1" spc="150" dirty="0">
                    <a:solidFill>
                      <a:srgbClr val="3B4660"/>
                    </a:solidFill>
                    <a:cs typeface="+mn-ea"/>
                    <a:sym typeface="+mn-lt"/>
                  </a:rPr>
                  <a:t>/CONTENT</a:t>
                </a:r>
                <a:endParaRPr lang="zh-CN" altLang="en-US" sz="2800" b="1" spc="150" dirty="0">
                  <a:solidFill>
                    <a:srgbClr val="3B466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矩形 5"/>
              <p:cNvSpPr/>
              <p:nvPr userDrawn="1"/>
            </p:nvSpPr>
            <p:spPr>
              <a:xfrm>
                <a:off x="3998287" y="1550940"/>
                <a:ext cx="1639691" cy="73855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B4660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目 录</a:t>
                </a:r>
                <a:endParaRPr kumimoji="0" lang="zh-CN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3B466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5747657" y="1866550"/>
              <a:ext cx="696686" cy="0"/>
            </a:xfrm>
            <a:prstGeom prst="line">
              <a:avLst/>
            </a:prstGeom>
            <a:ln>
              <a:solidFill>
                <a:srgbClr val="FEB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926175" y="1851822"/>
            <a:ext cx="4339650" cy="3154356"/>
            <a:chOff x="3696885" y="1919851"/>
            <a:chExt cx="4339650" cy="3154356"/>
          </a:xfrm>
        </p:grpSpPr>
        <p:sp>
          <p:nvSpPr>
            <p:cNvPr id="4" name="文本框 3"/>
            <p:cNvSpPr txBox="1"/>
            <p:nvPr/>
          </p:nvSpPr>
          <p:spPr>
            <a:xfrm>
              <a:off x="5182869" y="1919851"/>
              <a:ext cx="136768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i="1" dirty="0">
                  <a:solidFill>
                    <a:srgbClr val="FEBF02"/>
                  </a:solidFill>
                  <a:cs typeface="+mn-ea"/>
                  <a:sym typeface="+mn-lt"/>
                </a:rPr>
                <a:t>01</a:t>
              </a:r>
              <a:endParaRPr lang="zh-CN" altLang="en-US" sz="8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696885" y="3487056"/>
              <a:ext cx="43396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3B4660"/>
                  </a:solidFill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671127" y="4525760"/>
              <a:ext cx="23911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Basic Information</a:t>
              </a:r>
              <a:endParaRPr lang="zh-CN" altLang="en-US" sz="1600" i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18367" y="5074207"/>
              <a:ext cx="696686" cy="0"/>
            </a:xfrm>
            <a:prstGeom prst="line">
              <a:avLst/>
            </a:prstGeom>
            <a:ln>
              <a:solidFill>
                <a:srgbClr val="FEB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888" y="5486400"/>
            <a:ext cx="10944225" cy="653143"/>
          </a:xfrm>
          <a:prstGeom prst="rect">
            <a:avLst/>
          </a:prstGeom>
          <a:solidFill>
            <a:srgbClr val="3B4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1400" y="1600200"/>
            <a:ext cx="4102100" cy="4479925"/>
            <a:chOff x="1003300" y="1600200"/>
            <a:chExt cx="4102100" cy="4479925"/>
          </a:xfrm>
        </p:grpSpPr>
        <p:sp>
          <p:nvSpPr>
            <p:cNvPr id="4" name="矩形 3"/>
            <p:cNvSpPr/>
            <p:nvPr/>
          </p:nvSpPr>
          <p:spPr>
            <a:xfrm>
              <a:off x="1003300" y="1600200"/>
              <a:ext cx="4102100" cy="4479925"/>
            </a:xfrm>
            <a:prstGeom prst="rect">
              <a:avLst/>
            </a:prstGeom>
            <a:noFill/>
            <a:ln>
              <a:solidFill>
                <a:srgbClr val="3B46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250950" y="1827212"/>
              <a:ext cx="3606800" cy="402590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686676" y="2783894"/>
            <a:ext cx="5297565" cy="2400657"/>
          </a:xfrm>
          <a:prstGeom prst="rect">
            <a:avLst/>
          </a:prstGeom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rgbClr val="FEBF0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年龄：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rgbClr val="FEBF0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籍贯：河南郑州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rgbClr val="FEBF0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政治面貌： 党员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Clr>
                <a:srgbClr val="FEBF0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毕业院校：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科技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学院机械系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86676" y="2505238"/>
            <a:ext cx="2826564" cy="0"/>
          </a:xfrm>
          <a:prstGeom prst="line">
            <a:avLst/>
          </a:prstGeom>
          <a:ln w="12700">
            <a:solidFill>
              <a:srgbClr val="FEB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686676" y="1824977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300" dirty="0">
                <a:solidFill>
                  <a:srgbClr val="3B4660"/>
                </a:solidFill>
                <a:cs typeface="+mn-ea"/>
                <a:sym typeface="+mn-lt"/>
              </a:rPr>
              <a:t>姓名</a:t>
            </a:r>
            <a:r>
              <a:rPr lang="zh-CN" altLang="en-US" sz="2800" b="1" spc="300" dirty="0" smtClean="0">
                <a:solidFill>
                  <a:srgbClr val="3B4660"/>
                </a:solidFill>
                <a:cs typeface="+mn-ea"/>
                <a:sym typeface="+mn-lt"/>
              </a:rPr>
              <a:t>：小王</a:t>
            </a:r>
            <a:endParaRPr lang="zh-CN" altLang="en-US" sz="2800" b="1" spc="300" dirty="0">
              <a:solidFill>
                <a:srgbClr val="3B466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6676" y="5612916"/>
            <a:ext cx="4415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dirty="0">
                <a:solidFill>
                  <a:schemeClr val="bg1"/>
                </a:solidFill>
                <a:cs typeface="+mn-ea"/>
                <a:sym typeface="+mn-lt"/>
              </a:rPr>
              <a:t>个人评价：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请简短一句话概括自己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588000" y="1256282"/>
            <a:ext cx="696686" cy="0"/>
          </a:xfrm>
          <a:prstGeom prst="line">
            <a:avLst/>
          </a:prstGeom>
          <a:ln>
            <a:solidFill>
              <a:srgbClr val="FEB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35429" y="424770"/>
            <a:ext cx="2571105" cy="720531"/>
            <a:chOff x="435429" y="453798"/>
            <a:chExt cx="2571105" cy="720531"/>
          </a:xfrm>
        </p:grpSpPr>
        <p:grpSp>
          <p:nvGrpSpPr>
            <p:cNvPr id="16" name="组合 15"/>
            <p:cNvGrpSpPr/>
            <p:nvPr/>
          </p:nvGrpSpPr>
          <p:grpSpPr>
            <a:xfrm>
              <a:off x="667432" y="453798"/>
              <a:ext cx="2339102" cy="720531"/>
              <a:chOff x="623888" y="547007"/>
              <a:chExt cx="2339102" cy="720531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个人信息介绍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23888" y="1021317"/>
                <a:ext cx="181171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Basic Information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883533" y="2950028"/>
          <a:ext cx="10424935" cy="242406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84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66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u="none" strike="noStrike" kern="100" spc="6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初试成绩</a:t>
                      </a:r>
                      <a:endParaRPr lang="zh-CN" altLang="en-US" sz="2400" b="0" i="0" u="none" strike="noStrike" spc="6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46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8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3B466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数学</a:t>
                      </a:r>
                      <a:endParaRPr lang="zh-CN" altLang="en-US" sz="2000" b="1" i="0" u="none" strike="noStrike" spc="600" dirty="0">
                        <a:solidFill>
                          <a:srgbClr val="3B466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3B466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英语</a:t>
                      </a:r>
                      <a:endParaRPr lang="zh-CN" altLang="en-US" sz="2000" b="1" i="0" u="none" strike="noStrike" spc="600" dirty="0">
                        <a:solidFill>
                          <a:srgbClr val="3B466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3B466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思想政治</a:t>
                      </a:r>
                      <a:endParaRPr lang="zh-CN" altLang="en-US" sz="2000" b="1" i="0" u="none" strike="noStrike" spc="600" dirty="0">
                        <a:solidFill>
                          <a:srgbClr val="3B466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3B466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专业课</a:t>
                      </a:r>
                      <a:endParaRPr lang="zh-CN" altLang="en-US" sz="2000" b="1" i="0" u="none" strike="noStrike" spc="600" dirty="0">
                        <a:solidFill>
                          <a:srgbClr val="3B466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u="none" strike="noStrike" kern="100" spc="600" dirty="0">
                          <a:solidFill>
                            <a:srgbClr val="3B466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总分</a:t>
                      </a:r>
                      <a:endParaRPr lang="zh-CN" altLang="en-US" sz="2000" b="1" i="0" u="none" strike="noStrike" spc="600" dirty="0">
                        <a:solidFill>
                          <a:srgbClr val="3B466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2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92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95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93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u="none" strike="noStrike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370</a:t>
                      </a:r>
                      <a:endParaRPr lang="en-US" altLang="zh-CN" sz="3200" b="0" i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80" marR="68580" marT="7620" marB="0" anchor="ctr">
                    <a:lnL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A78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B46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934154" y="1799868"/>
            <a:ext cx="6780484" cy="581057"/>
            <a:chOff x="759982" y="1596669"/>
            <a:chExt cx="6780484" cy="581057"/>
          </a:xfrm>
        </p:grpSpPr>
        <p:sp>
          <p:nvSpPr>
            <p:cNvPr id="7" name="矩形 6"/>
            <p:cNvSpPr/>
            <p:nvPr/>
          </p:nvSpPr>
          <p:spPr>
            <a:xfrm>
              <a:off x="759982" y="1597021"/>
              <a:ext cx="3385863" cy="5803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Bef>
                  <a:spcPts val="1200"/>
                </a:spcBef>
                <a:buClr>
                  <a:srgbClr val="FEBF02"/>
                </a:buClr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3B4660"/>
                  </a:solidFill>
                  <a:cs typeface="+mn-ea"/>
                  <a:sym typeface="+mn-lt"/>
                </a:rPr>
                <a:t>报考学校：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金山科技大学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651534" y="1596669"/>
              <a:ext cx="2888932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Bef>
                  <a:spcPts val="1200"/>
                </a:spcBef>
                <a:buClr>
                  <a:srgbClr val="FEBF02"/>
                </a:buClr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3B4660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1400" dirty="0">
                  <a:solidFill>
                    <a:srgbClr val="3B4660"/>
                  </a:solidFill>
                  <a:cs typeface="+mn-ea"/>
                  <a:sym typeface="+mn-lt"/>
                </a:rPr>
                <a:t>： 机械自动化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5429" y="424770"/>
            <a:ext cx="2571105" cy="720531"/>
            <a:chOff x="435429" y="453798"/>
            <a:chExt cx="2571105" cy="720531"/>
          </a:xfrm>
        </p:grpSpPr>
        <p:grpSp>
          <p:nvGrpSpPr>
            <p:cNvPr id="11" name="组合 10"/>
            <p:cNvGrpSpPr/>
            <p:nvPr/>
          </p:nvGrpSpPr>
          <p:grpSpPr>
            <a:xfrm>
              <a:off x="667432" y="453798"/>
              <a:ext cx="2339102" cy="720531"/>
              <a:chOff x="623888" y="547007"/>
              <a:chExt cx="2339102" cy="720531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个人信息介绍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23888" y="1021317"/>
                <a:ext cx="181171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Basic Information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926175" y="1851822"/>
            <a:ext cx="4339651" cy="3154356"/>
            <a:chOff x="3696884" y="1919851"/>
            <a:chExt cx="4339651" cy="3154356"/>
          </a:xfrm>
        </p:grpSpPr>
        <p:sp>
          <p:nvSpPr>
            <p:cNvPr id="4" name="文本框 3"/>
            <p:cNvSpPr txBox="1"/>
            <p:nvPr/>
          </p:nvSpPr>
          <p:spPr>
            <a:xfrm>
              <a:off x="5182868" y="1919851"/>
              <a:ext cx="136768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i="1" dirty="0">
                  <a:solidFill>
                    <a:srgbClr val="FEBF02"/>
                  </a:solidFill>
                  <a:cs typeface="+mn-ea"/>
                  <a:sym typeface="+mn-lt"/>
                </a:rPr>
                <a:t>02</a:t>
              </a:r>
              <a:endParaRPr lang="zh-CN" altLang="en-US" sz="8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696884" y="3487056"/>
              <a:ext cx="43396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3B4660"/>
                  </a:solidFill>
                  <a:cs typeface="+mn-ea"/>
                  <a:sym typeface="+mn-lt"/>
                </a:rPr>
                <a:t>教育背景介绍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460812" y="4525760"/>
              <a:ext cx="28117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Education Experience</a:t>
              </a:r>
              <a:endParaRPr lang="zh-CN" altLang="en-US" sz="1600" i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18366" y="5074207"/>
              <a:ext cx="696686" cy="0"/>
            </a:xfrm>
            <a:prstGeom prst="line">
              <a:avLst/>
            </a:prstGeom>
            <a:ln>
              <a:solidFill>
                <a:srgbClr val="FEB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00270" y="1666788"/>
            <a:ext cx="6689090" cy="2514600"/>
          </a:xfrm>
          <a:prstGeom prst="rect">
            <a:avLst/>
          </a:prstGeom>
          <a:solidFill>
            <a:srgbClr val="3B4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50240" y="2013567"/>
            <a:ext cx="5789150" cy="1821043"/>
            <a:chOff x="6259758" y="2201722"/>
            <a:chExt cx="5789150" cy="1821043"/>
          </a:xfrm>
        </p:grpSpPr>
        <p:sp>
          <p:nvSpPr>
            <p:cNvPr id="6" name="文本框 5"/>
            <p:cNvSpPr txBox="1"/>
            <p:nvPr/>
          </p:nvSpPr>
          <p:spPr>
            <a:xfrm>
              <a:off x="6288786" y="2201722"/>
              <a:ext cx="1548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428619" y="2747049"/>
              <a:ext cx="582667" cy="144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59758" y="2866358"/>
              <a:ext cx="5789150" cy="1156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您的内容打在这里，或者在此框中选择粘贴，并选择只保留文字。您的内容打在这里，或者在此框中选择粘贴，并选择只保留文字。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3275" y="4329343"/>
            <a:ext cx="10586085" cy="1863269"/>
            <a:chOff x="803275" y="4329343"/>
            <a:chExt cx="10586085" cy="186326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03275" y="4383318"/>
              <a:ext cx="10586085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3B466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1065501" y="4329343"/>
              <a:ext cx="2673226" cy="1863269"/>
              <a:chOff x="926317" y="4329343"/>
              <a:chExt cx="2673226" cy="1863269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208955" y="4329343"/>
                <a:ext cx="107950" cy="107950"/>
              </a:xfrm>
              <a:prstGeom prst="ellipse">
                <a:avLst/>
              </a:prstGeom>
              <a:solidFill>
                <a:srgbClr val="FEBF02"/>
              </a:solidFill>
              <a:ln>
                <a:solidFill>
                  <a:srgbClr val="FEBF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926317" y="4625207"/>
                <a:ext cx="2673226" cy="1567405"/>
                <a:chOff x="1826203" y="4633691"/>
                <a:chExt cx="2673226" cy="1567405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1826203" y="5044689"/>
                  <a:ext cx="2673226" cy="1156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通过复制您的文本后在此框中选择粘贴，并选择只保留文字</a:t>
                  </a: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2425992" y="4633691"/>
                  <a:ext cx="1473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3B4660"/>
                      </a:solidFill>
                      <a:cs typeface="+mn-ea"/>
                      <a:sym typeface="+mn-lt"/>
                    </a:rPr>
                    <a:t>标题文本</a:t>
                  </a: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4759387" y="4329343"/>
              <a:ext cx="2673226" cy="1863269"/>
              <a:chOff x="4620203" y="4329343"/>
              <a:chExt cx="2673226" cy="1863269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5902841" y="4329343"/>
                <a:ext cx="107950" cy="107950"/>
              </a:xfrm>
              <a:prstGeom prst="ellipse">
                <a:avLst/>
              </a:prstGeom>
              <a:solidFill>
                <a:srgbClr val="FEBF02"/>
              </a:solidFill>
              <a:ln>
                <a:solidFill>
                  <a:srgbClr val="FEBF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4620203" y="4625207"/>
                <a:ext cx="2673226" cy="1567405"/>
                <a:chOff x="1826203" y="4633691"/>
                <a:chExt cx="2673226" cy="1567405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1826203" y="5044689"/>
                  <a:ext cx="2673226" cy="1156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通过复制您的文本后在此框中选择粘贴，并选择只保留文字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2425992" y="4633691"/>
                  <a:ext cx="1473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3B4660"/>
                      </a:solidFill>
                      <a:cs typeface="+mn-ea"/>
                      <a:sym typeface="+mn-lt"/>
                    </a:rPr>
                    <a:t>标题文本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8453273" y="4329343"/>
              <a:ext cx="2673226" cy="1863269"/>
              <a:chOff x="8314089" y="4329343"/>
              <a:chExt cx="2673226" cy="1863269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9596727" y="4329343"/>
                <a:ext cx="107950" cy="107950"/>
              </a:xfrm>
              <a:prstGeom prst="ellipse">
                <a:avLst/>
              </a:prstGeom>
              <a:solidFill>
                <a:srgbClr val="FEBF02"/>
              </a:solidFill>
              <a:ln>
                <a:solidFill>
                  <a:srgbClr val="FEBF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8314089" y="4625207"/>
                <a:ext cx="2673226" cy="1567405"/>
                <a:chOff x="1826203" y="4633691"/>
                <a:chExt cx="2673226" cy="1567405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826203" y="5044689"/>
                  <a:ext cx="2673226" cy="1156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通过复制您的文本后在此框中选择粘贴，并选择只保留文字</a:t>
                  </a: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2425992" y="4633691"/>
                  <a:ext cx="14736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3B4660"/>
                      </a:solidFill>
                      <a:cs typeface="+mn-ea"/>
                      <a:sym typeface="+mn-lt"/>
                    </a:rPr>
                    <a:t>标题文本</a:t>
                  </a:r>
                </a:p>
              </p:txBody>
            </p:sp>
          </p:grpSp>
        </p:grpSp>
      </p:grpSp>
      <p:sp>
        <p:nvSpPr>
          <p:cNvPr id="24" name="矩形 23"/>
          <p:cNvSpPr/>
          <p:nvPr/>
        </p:nvSpPr>
        <p:spPr>
          <a:xfrm>
            <a:off x="803275" y="1666788"/>
            <a:ext cx="3772800" cy="25164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35429" y="424770"/>
            <a:ext cx="2571105" cy="720531"/>
            <a:chOff x="435429" y="453798"/>
            <a:chExt cx="2571105" cy="720531"/>
          </a:xfrm>
        </p:grpSpPr>
        <p:grpSp>
          <p:nvGrpSpPr>
            <p:cNvPr id="27" name="组合 26"/>
            <p:cNvGrpSpPr/>
            <p:nvPr/>
          </p:nvGrpSpPr>
          <p:grpSpPr>
            <a:xfrm>
              <a:off x="667432" y="453798"/>
              <a:ext cx="2339102" cy="720531"/>
              <a:chOff x="623888" y="547007"/>
              <a:chExt cx="2339102" cy="72053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教育背景介绍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23888" y="1021317"/>
                <a:ext cx="212109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Education Experience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55658" y="1963057"/>
            <a:ext cx="2569028" cy="39914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7725" y="1963057"/>
            <a:ext cx="2569028" cy="399142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4742" y="2557860"/>
            <a:ext cx="4978401" cy="1219288"/>
            <a:chOff x="0" y="2557860"/>
            <a:chExt cx="4978401" cy="1219288"/>
          </a:xfrm>
        </p:grpSpPr>
        <p:sp>
          <p:nvSpPr>
            <p:cNvPr id="5" name="矩形 4"/>
            <p:cNvSpPr/>
            <p:nvPr/>
          </p:nvSpPr>
          <p:spPr>
            <a:xfrm>
              <a:off x="0" y="2586933"/>
              <a:ext cx="334963" cy="1161143"/>
            </a:xfrm>
            <a:prstGeom prst="rect">
              <a:avLst/>
            </a:prstGeom>
            <a:solidFill>
              <a:srgbClr val="3B4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01936" y="2557860"/>
              <a:ext cx="4076465" cy="1219288"/>
              <a:chOff x="901936" y="2557860"/>
              <a:chExt cx="4076465" cy="121928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901936" y="2557860"/>
                <a:ext cx="1548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01936" y="2990266"/>
                <a:ext cx="4076465" cy="786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您的内容打在这里，或者在此框中选择粘贴并选择只保留文字。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41362" y="4247101"/>
            <a:ext cx="5035324" cy="1219288"/>
            <a:chOff x="-13380" y="4247101"/>
            <a:chExt cx="5035324" cy="1219288"/>
          </a:xfrm>
        </p:grpSpPr>
        <p:sp>
          <p:nvSpPr>
            <p:cNvPr id="10" name="矩形 9"/>
            <p:cNvSpPr/>
            <p:nvPr/>
          </p:nvSpPr>
          <p:spPr>
            <a:xfrm>
              <a:off x="-13380" y="4276174"/>
              <a:ext cx="334963" cy="1161143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09193" y="4247101"/>
              <a:ext cx="4112751" cy="1219288"/>
              <a:chOff x="901936" y="2557860"/>
              <a:chExt cx="4112751" cy="121928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901936" y="2557860"/>
                <a:ext cx="1548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01936" y="2990266"/>
                <a:ext cx="4112751" cy="786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您的内容打在这里，或者在此框中选择粘贴并选择只保留文字。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35429" y="424770"/>
            <a:ext cx="2571105" cy="720531"/>
            <a:chOff x="435429" y="453798"/>
            <a:chExt cx="2571105" cy="720531"/>
          </a:xfrm>
        </p:grpSpPr>
        <p:grpSp>
          <p:nvGrpSpPr>
            <p:cNvPr id="15" name="组合 14"/>
            <p:cNvGrpSpPr/>
            <p:nvPr/>
          </p:nvGrpSpPr>
          <p:grpSpPr>
            <a:xfrm>
              <a:off x="667432" y="453798"/>
              <a:ext cx="2339102" cy="720531"/>
              <a:chOff x="623888" y="547007"/>
              <a:chExt cx="2339102" cy="720531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623888" y="547007"/>
                <a:ext cx="23391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B4660"/>
                    </a:solidFill>
                    <a:cs typeface="+mn-ea"/>
                    <a:sym typeface="+mn-lt"/>
                  </a:rPr>
                  <a:t>教育背景介绍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23888" y="1021317"/>
                <a:ext cx="212109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i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Education Experience</a:t>
                </a:r>
                <a:endParaRPr lang="zh-CN" altLang="en-US" sz="10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35429" y="454494"/>
              <a:ext cx="188459" cy="719138"/>
            </a:xfrm>
            <a:prstGeom prst="rect">
              <a:avLst/>
            </a:prstGeom>
            <a:solidFill>
              <a:srgbClr val="FEB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926175" y="1851822"/>
            <a:ext cx="4339651" cy="3154356"/>
            <a:chOff x="3807204" y="1919851"/>
            <a:chExt cx="4339651" cy="3154356"/>
          </a:xfrm>
        </p:grpSpPr>
        <p:sp>
          <p:nvSpPr>
            <p:cNvPr id="4" name="文本框 3"/>
            <p:cNvSpPr txBox="1"/>
            <p:nvPr/>
          </p:nvSpPr>
          <p:spPr>
            <a:xfrm>
              <a:off x="5293188" y="1919851"/>
              <a:ext cx="136768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i="1" dirty="0">
                  <a:solidFill>
                    <a:srgbClr val="FEBF02"/>
                  </a:solidFill>
                  <a:cs typeface="+mn-ea"/>
                  <a:sym typeface="+mn-lt"/>
                </a:rPr>
                <a:t>03</a:t>
              </a:r>
              <a:endParaRPr lang="zh-CN" altLang="en-US" sz="8000" b="1" i="1" dirty="0">
                <a:solidFill>
                  <a:srgbClr val="FEBF02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807204" y="3487056"/>
              <a:ext cx="43396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3B4660"/>
                  </a:solidFill>
                  <a:cs typeface="+mn-ea"/>
                  <a:sym typeface="+mn-lt"/>
                </a:rPr>
                <a:t>校园经历介绍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184006" y="4525760"/>
              <a:ext cx="35860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Campus Activity Experience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628686" y="5074207"/>
              <a:ext cx="696686" cy="0"/>
            </a:xfrm>
            <a:prstGeom prst="line">
              <a:avLst/>
            </a:prstGeom>
            <a:ln>
              <a:solidFill>
                <a:srgbClr val="FEB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rqj0zkw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宽屏</PresentationFormat>
  <Paragraphs>113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Arial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xia</dc:creator>
  <cp:lastModifiedBy>AutoBVT</cp:lastModifiedBy>
  <cp:revision>19</cp:revision>
  <dcterms:created xsi:type="dcterms:W3CDTF">2021-03-28T06:01:00Z</dcterms:created>
  <dcterms:modified xsi:type="dcterms:W3CDTF">2022-03-14T07:42:04Z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v1.0_mb_LHa0Kt3TrmfrTAwBnL83aw==</vt:lpwstr>
  </property>
  <property fmtid="{D5CDD505-2E9C-101B-9397-08002B2CF9AE}" pid="4" name="ICV">
    <vt:lpwstr>F41BFD823036462EBFCACF6EF3306064</vt:lpwstr>
  </property>
</Properties>
</file>